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it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2"/>
  </p:normalViewPr>
  <p:slideViewPr>
    <p:cSldViewPr snapToGrid="0">
      <p:cViewPr>
        <p:scale>
          <a:sx n="141" d="100"/>
          <a:sy n="141" d="100"/>
        </p:scale>
        <p:origin x="-1256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9B7624-4301-C970-2BDB-406A52A48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4E3FFFE-393C-364C-171C-EFBD21DAAC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it-CH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711BC92-2C2E-84D3-CA99-3DEBF6CBB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9BB74-0948-6B4F-ABC4-6EF172488FD4}" type="datetimeFigureOut">
              <a:rPr lang="it-CH" smtClean="0"/>
              <a:t>16.03.25</a:t>
            </a:fld>
            <a:endParaRPr 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2E0B2EB-0792-F8CE-A48B-EFC6702EA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D7AD2ED-DBE6-1763-A8E1-E3650331E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FD3D8-757F-D745-B650-4CA50C5B208B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4098657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39433B-1599-6CE1-09EA-0F43177F1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C598AC7-26D7-6C0B-4CC1-4BA6849A07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0ABF160-DBE3-A2C7-8F50-8637094DD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9BB74-0948-6B4F-ABC4-6EF172488FD4}" type="datetimeFigureOut">
              <a:rPr lang="it-CH" smtClean="0"/>
              <a:t>16.03.25</a:t>
            </a:fld>
            <a:endParaRPr 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FC0DF0F-796F-AD0E-DD50-324D2EBA7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3EC2F97-E017-672E-64AD-F8B33EB1D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FD3D8-757F-D745-B650-4CA50C5B208B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590313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C3294BE-F7EA-D421-3F7F-12561A4C11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48AF952-F478-5237-48A4-78EF4FB610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B4C43F9-3AA7-87A3-82D3-A0A1F9AE2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9BB74-0948-6B4F-ABC4-6EF172488FD4}" type="datetimeFigureOut">
              <a:rPr lang="it-CH" smtClean="0"/>
              <a:t>16.03.25</a:t>
            </a:fld>
            <a:endParaRPr 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5CFF670-8D27-6681-C421-B6C233134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87EBF81-1195-E55C-A965-274F3BF7F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FD3D8-757F-D745-B650-4CA50C5B208B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881155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AAD8B7-90F1-24C4-7531-F45EB0D48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25FBF99-2514-65AB-2548-7A4B6A3AD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D95138C-F986-6890-5678-B90E70381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9BB74-0948-6B4F-ABC4-6EF172488FD4}" type="datetimeFigureOut">
              <a:rPr lang="it-CH" smtClean="0"/>
              <a:t>16.03.25</a:t>
            </a:fld>
            <a:endParaRPr 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8B91EB7-5B7C-166A-9D9D-7B1C85B1B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4C89DED-56E3-3F7D-CCAA-28F9A9812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FD3D8-757F-D745-B650-4CA50C5B208B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004277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4061CD-5A93-F636-DD02-681EC5C1E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715C7E3-95E6-DD0D-72D9-31700F5CD4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1E0761A-E79F-64E9-D2FE-DAEF7DF2B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9BB74-0948-6B4F-ABC4-6EF172488FD4}" type="datetimeFigureOut">
              <a:rPr lang="it-CH" smtClean="0"/>
              <a:t>16.03.25</a:t>
            </a:fld>
            <a:endParaRPr 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653D79A-142E-32DB-E352-287B79E7B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A5B73A0-AB56-C159-B654-76A9531F3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FD3D8-757F-D745-B650-4CA50C5B208B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663466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88594A-9425-2C2C-42ED-AFA9E5F31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7757DCB-64A1-805E-A61F-FC00906627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DAB8ABF-4C26-3F4D-13A0-146B27262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100E46C-945C-C82D-1470-FC4C395AA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9BB74-0948-6B4F-ABC4-6EF172488FD4}" type="datetimeFigureOut">
              <a:rPr lang="it-CH" smtClean="0"/>
              <a:t>16.03.25</a:t>
            </a:fld>
            <a:endParaRPr lang="it-CH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DEEB836-22F4-E6BF-D334-25A4248DC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0512662-75A7-6AA5-17EB-FE63CD4B4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FD3D8-757F-D745-B650-4CA50C5B208B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085265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458BE8-4794-C0B8-30F1-2111217C3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2D5EC7D-6DAD-D86E-190F-D670A86651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E6423EE-EFCC-9278-08D7-1C063DD94A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FA84C0B-FBC1-93CB-E33B-F34DA12DC3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FBDC9EA-90F3-E2BB-E454-20B08F806B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D9155BE-FF06-C6CE-C6D2-1BE7145D1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9BB74-0948-6B4F-ABC4-6EF172488FD4}" type="datetimeFigureOut">
              <a:rPr lang="it-CH" smtClean="0"/>
              <a:t>16.03.25</a:t>
            </a:fld>
            <a:endParaRPr lang="it-CH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5A9AA7C-A3A0-B27D-0B30-32EBFAC11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CBC4004-248A-0921-8A28-D362A2F0A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FD3D8-757F-D745-B650-4CA50C5B208B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538563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B04377-7135-4C6B-F067-E6A149AC2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8302AFE-E5EB-5281-F81B-6EC8B33A7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9BB74-0948-6B4F-ABC4-6EF172488FD4}" type="datetimeFigureOut">
              <a:rPr lang="it-CH" smtClean="0"/>
              <a:t>16.03.25</a:t>
            </a:fld>
            <a:endParaRPr lang="it-CH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2542BA0-7ADE-4521-CF96-95BC78619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A608370-FC70-0FDA-E9DE-302A0E480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FD3D8-757F-D745-B650-4CA50C5B208B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994915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4A885D0-44F1-1CF8-E29B-1F6249BFF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9BB74-0948-6B4F-ABC4-6EF172488FD4}" type="datetimeFigureOut">
              <a:rPr lang="it-CH" smtClean="0"/>
              <a:t>16.03.25</a:t>
            </a:fld>
            <a:endParaRPr lang="it-CH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EEA3436-C619-D408-2578-9213DBB57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1BEF36E-C435-CDE6-8531-C02A54CD1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FD3D8-757F-D745-B650-4CA50C5B208B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838105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883D2F-7FBE-FAF0-399F-D70BDA528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64A5F9B-7414-8B2A-02FA-73E9D62A8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9596597-013D-8799-77D2-18BA084F89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1ADB585-7E48-5B55-670A-B208D598C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9BB74-0948-6B4F-ABC4-6EF172488FD4}" type="datetimeFigureOut">
              <a:rPr lang="it-CH" smtClean="0"/>
              <a:t>16.03.25</a:t>
            </a:fld>
            <a:endParaRPr lang="it-CH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B972DA4-18D8-32DA-3760-912B144A9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764376A-D825-DA71-14F3-34281AA51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FD3D8-757F-D745-B650-4CA50C5B208B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89083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026B89-0E9B-1153-85DB-631A07075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9B26F17-7A2B-EB3B-F83F-16976A9EB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CH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F1252A1-2ADF-EF7B-E980-262A85635B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447627C-AA06-60FD-A46E-07D5AB58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9BB74-0948-6B4F-ABC4-6EF172488FD4}" type="datetimeFigureOut">
              <a:rPr lang="it-CH" smtClean="0"/>
              <a:t>16.03.25</a:t>
            </a:fld>
            <a:endParaRPr lang="it-CH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7555261-78AE-1170-35AE-DBD125C14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B0579C5-5CB4-74C4-671F-58E27EA23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FD3D8-757F-D745-B650-4CA50C5B208B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731962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929D657-660F-F536-8F30-5E371AAB0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D652BC9-0F0A-6DAB-9376-1E865D5EAE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8708F82-1513-1C56-16C1-10B69BDFA7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69BB74-0948-6B4F-ABC4-6EF172488FD4}" type="datetimeFigureOut">
              <a:rPr lang="it-CH" smtClean="0"/>
              <a:t>16.03.25</a:t>
            </a:fld>
            <a:endParaRPr 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6A729F4-4327-3EE8-6730-15592C43F7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E26A451-CFC4-FA85-9F3F-0FA9E55DCF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9FD3D8-757F-D745-B650-4CA50C5B208B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7395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giornale, Notizie, magazine&#10;&#10;Il contenuto generato dall'IA potrebbe non essere corretto.">
            <a:extLst>
              <a:ext uri="{FF2B5EF4-FFF2-40B4-BE49-F238E27FC236}">
                <a16:creationId xmlns:a16="http://schemas.microsoft.com/office/drawing/2014/main" id="{6564A44A-2775-490E-9223-E1A881654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977" y="0"/>
            <a:ext cx="4833833" cy="6858000"/>
          </a:xfrm>
          <a:prstGeom prst="rect">
            <a:avLst/>
          </a:prstGeom>
        </p:spPr>
      </p:pic>
      <p:pic>
        <p:nvPicPr>
          <p:cNvPr id="7" name="Immagine 6" descr="Immagine che contiene testo, giornale, Notizie, schermata&#10;&#10;Il contenuto generato dall'IA potrebbe non essere corretto.">
            <a:extLst>
              <a:ext uri="{FF2B5EF4-FFF2-40B4-BE49-F238E27FC236}">
                <a16:creationId xmlns:a16="http://schemas.microsoft.com/office/drawing/2014/main" id="{736F29F8-97E5-BC77-43E2-BB68AD48A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810" y="0"/>
            <a:ext cx="48338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0079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Stefano Piazza</dc:creator>
  <cp:lastModifiedBy>Stefano Piazza</cp:lastModifiedBy>
  <cp:revision>1</cp:revision>
  <dcterms:created xsi:type="dcterms:W3CDTF">2025-03-16T09:56:19Z</dcterms:created>
  <dcterms:modified xsi:type="dcterms:W3CDTF">2025-03-16T09:57:14Z</dcterms:modified>
</cp:coreProperties>
</file>