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9"/>
  </p:normalViewPr>
  <p:slideViewPr>
    <p:cSldViewPr snapToGrid="0">
      <p:cViewPr varScale="1">
        <p:scale>
          <a:sx n="105" d="100"/>
          <a:sy n="105" d="100"/>
        </p:scale>
        <p:origin x="13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C0AF7D-B3E2-766D-B554-61D0680657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53BE291-12AD-9660-5D7B-9E1346D97F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5C6BD95-E481-B648-C691-00E03EA8E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327BC-5A2E-AA4F-92D4-EB4944B36A5E}" type="datetimeFigureOut">
              <a:rPr lang="it-IT" smtClean="0"/>
              <a:t>30/07/24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99E6F8A-1BFD-6295-673C-E70E970A2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BEAD19F-ACED-4F1A-6968-FB6C8F26D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C73B8-7F9B-C743-AA70-F4F09317BB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8716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B12D93-5AB7-BEEB-ACB6-FA20E625A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478E33A-049B-1CAD-11DD-6C0223B1D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1791A66-BC91-8FAE-03E3-27B6E8A4A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327BC-5A2E-AA4F-92D4-EB4944B36A5E}" type="datetimeFigureOut">
              <a:rPr lang="it-IT" smtClean="0"/>
              <a:t>30/07/24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A991DA7-6B8C-B00B-BDF9-BB664B6F0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B97F1AF-5DDC-A558-3448-C64CF90AA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C73B8-7F9B-C743-AA70-F4F09317BB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5047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6EEE365-17E0-499C-18F0-A2B2938913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FCE57BC-0FC7-F60C-AB9B-9F5C851E9C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F70F54A-55B0-8CBC-6EBA-01CBE2650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327BC-5A2E-AA4F-92D4-EB4944B36A5E}" type="datetimeFigureOut">
              <a:rPr lang="it-IT" smtClean="0"/>
              <a:t>30/07/24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44B675F-D33E-28C2-5677-1C4236102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F126CF5-7829-00CA-0900-72353519D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C73B8-7F9B-C743-AA70-F4F09317BB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44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A09C63-EB0C-F374-DE7F-EB5F9CF23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F715839-EA32-3382-FC88-F42194C11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362AF9C-9D41-999E-BC91-72CCF572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327BC-5A2E-AA4F-92D4-EB4944B36A5E}" type="datetimeFigureOut">
              <a:rPr lang="it-IT" smtClean="0"/>
              <a:t>30/07/24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9945A99-FEFD-B82D-847E-784A20AEB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B7D02F6-6B5A-4978-0900-8D4C8EFF7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C73B8-7F9B-C743-AA70-F4F09317BB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5252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3E8C41-72A6-60D3-2BCA-3804447CF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A108A2A-A10D-A61C-D463-8EB34C6CE6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E8B77D8-304D-B421-D4E5-9D213D77D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327BC-5A2E-AA4F-92D4-EB4944B36A5E}" type="datetimeFigureOut">
              <a:rPr lang="it-IT" smtClean="0"/>
              <a:t>30/07/24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5DED2D0-5801-581C-4120-967EC4B90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98CEF02-63AC-C5F0-3238-15343ECD0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C73B8-7F9B-C743-AA70-F4F09317BB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0363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5E2B00-4C59-3949-24B7-96B871D20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3B019A0-B7B9-FAE2-F520-5CDAD2737A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B6E7664-BC87-C154-1F9C-A2234B82CD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C6B2C9D-D1C7-A612-CC06-09D408738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327BC-5A2E-AA4F-92D4-EB4944B36A5E}" type="datetimeFigureOut">
              <a:rPr lang="it-IT" smtClean="0"/>
              <a:t>30/07/24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1AED5FE-D910-8F78-4948-0DA5F52AF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1FCAC59-133F-ABAE-C4ED-CC778AEB5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C73B8-7F9B-C743-AA70-F4F09317BB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870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3226AF-2DCA-3C2C-07EB-CFC072F41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07E9FF3-0E55-0714-7011-23B48FE6C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6207190-3413-4091-52F2-0D911D926B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CF44D19-AEBB-4762-A6CD-3C1F563214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4D4E564-3A69-A50D-A06C-FFEDE931C0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92E57FF-5CD6-E002-2199-CBC0871ED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327BC-5A2E-AA4F-92D4-EB4944B36A5E}" type="datetimeFigureOut">
              <a:rPr lang="it-IT" smtClean="0"/>
              <a:t>30/07/24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ABA6450-6EB0-6C7E-C5C6-DE18A793B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7F12808-A3B9-EFB9-DE23-18BBFF594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C73B8-7F9B-C743-AA70-F4F09317BB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1278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D27B3F-24BB-811E-EA0C-8FEFD5164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F87B87B-C41C-3084-467E-889BF29C6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327BC-5A2E-AA4F-92D4-EB4944B36A5E}" type="datetimeFigureOut">
              <a:rPr lang="it-IT" smtClean="0"/>
              <a:t>30/07/24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7154F81-47CD-9A80-FEBC-0BF657993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9815782-74ED-CCC2-2437-104F21CE0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C73B8-7F9B-C743-AA70-F4F09317BB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2079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44DBB19-B72A-B555-7251-938ECA22E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327BC-5A2E-AA4F-92D4-EB4944B36A5E}" type="datetimeFigureOut">
              <a:rPr lang="it-IT" smtClean="0"/>
              <a:t>30/07/24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C064F06-EF2B-6B18-3C18-F7C995A17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1F46EA9-D393-EBDE-0BB1-4B43A2B18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C73B8-7F9B-C743-AA70-F4F09317BB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2953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5A634C-3E1C-63BE-60B9-0DAC44886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F2B2B3D-175A-CAC2-B835-0F68671CC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496CA6B-12F1-4958-0378-A31DD6E418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3D1F097-C3E6-C44F-5DDA-41ABEF5C7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327BC-5A2E-AA4F-92D4-EB4944B36A5E}" type="datetimeFigureOut">
              <a:rPr lang="it-IT" smtClean="0"/>
              <a:t>30/07/24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6846F44-7BFB-D549-6BF8-19B309B57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738934D-A276-193A-A491-89E7AC26D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C73B8-7F9B-C743-AA70-F4F09317BB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6328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21DD3E-55DF-B930-913D-29E6F2E8E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5FB24D5-CD87-4018-9A23-413083A406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211A337-7AF5-F218-BCD8-0B9ADFC93F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D7ED3F3-FC36-5917-73EA-6BA1A9986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327BC-5A2E-AA4F-92D4-EB4944B36A5E}" type="datetimeFigureOut">
              <a:rPr lang="it-IT" smtClean="0"/>
              <a:t>30/07/24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9D33B0D-2EED-A5CF-DB63-8DB18F029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8509F93-B19E-2738-8526-88428FD72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C73B8-7F9B-C743-AA70-F4F09317BB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7516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52FF05A-9B3A-51EC-714E-BE8216084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D9040BE-F212-37F8-3DD9-544A7425E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B33CC02-D965-FBE8-702B-EAC718C5C0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CA327BC-5A2E-AA4F-92D4-EB4944B36A5E}" type="datetimeFigureOut">
              <a:rPr lang="it-IT" smtClean="0"/>
              <a:t>30/07/24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D5E6332-B42B-CFFD-1E8C-24B0C73F41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4AE2953-1624-A7CF-5BF9-14BAA25F5E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5CC73B8-7F9B-C743-AA70-F4F09317BB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1479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C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testo, giornale, Notizie, Carta da giornale&#10;&#10;Descrizione generata automaticamente">
            <a:extLst>
              <a:ext uri="{FF2B5EF4-FFF2-40B4-BE49-F238E27FC236}">
                <a16:creationId xmlns:a16="http://schemas.microsoft.com/office/drawing/2014/main" id="{C46D5660-84A0-E497-ADC2-259B89CBDB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947" y="0"/>
            <a:ext cx="4833833" cy="6858000"/>
          </a:xfrm>
          <a:prstGeom prst="rect">
            <a:avLst/>
          </a:prstGeom>
        </p:spPr>
      </p:pic>
      <p:pic>
        <p:nvPicPr>
          <p:cNvPr id="7" name="Immagine 6" descr="Immagine che contiene giornale, testo, Viso umano, Notizie&#10;&#10;Descrizione generata automaticamente">
            <a:extLst>
              <a:ext uri="{FF2B5EF4-FFF2-40B4-BE49-F238E27FC236}">
                <a16:creationId xmlns:a16="http://schemas.microsoft.com/office/drawing/2014/main" id="{70FAE410-F1B3-BB99-DBBC-F69462D4DA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0"/>
            <a:ext cx="483383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4093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Eyeswiss SA</dc:creator>
  <cp:lastModifiedBy>Eyeswiss SA</cp:lastModifiedBy>
  <cp:revision>1</cp:revision>
  <dcterms:created xsi:type="dcterms:W3CDTF">2024-07-30T09:50:22Z</dcterms:created>
  <dcterms:modified xsi:type="dcterms:W3CDTF">2024-07-30T09:51:38Z</dcterms:modified>
</cp:coreProperties>
</file>